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9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3" d="100"/>
          <a:sy n="133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6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814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0"/>
          <p:cNvSpPr txBox="1"/>
          <p:nvPr/>
        </p:nvSpPr>
        <p:spPr>
          <a:xfrm>
            <a:off x="192479" y="153049"/>
            <a:ext cx="4062242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+mn-cs"/>
              </a:rPr>
              <a:t>«Работа с художественным текстом на примере сказки-притчи М.Е. Салтыкова-Щедрина «Пропала совесть»: формирование умения анализировать литературное произведение и создавать аргументированное сочинение для подготовки к ЕГЭ по русскому языку (11 класс).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2479" y="599359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сказки Салтыкова-Щедрина и развитие навыков для успешного ЕГЭ.
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516" y="3487074"/>
            <a:ext cx="3814763" cy="1342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+mn-cs"/>
              </a:rPr>
              <a:t>Муниципальное общеобразовательное учреждение "Средняя общеобразовательная школа г. Ермолино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+mn-cs"/>
              </a:rPr>
              <a:t>".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+mn-cs"/>
              </a:rPr>
              <a:t>Учитель русского языка и литература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+mn-cs"/>
              </a:rPr>
              <a:t>Щербик</a:t>
            </a: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+mn-cs"/>
              </a:rPr>
              <a:t> Зинаида Викторовна</a:t>
            </a: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/>
                <a:cs typeface="+mn-cs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6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0" y="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Итоги анализа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146" y="308610"/>
            <a:ext cx="8766129" cy="2880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Сказка Салтыкова-Щедрина «Пропала совесть» раскрывает тему утраты нравственных ориентиров и её последствий.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Анализ текста помогает развивать навыки аргументации и анализа литературных произведений.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Практические советы включают внимательное чтение, выделение ключевых моментов и создание аргументированного сочинения.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Заключение подчёркивает важность сказки для подготовки к ЕГЭ по русскому языку.</a:t>
            </a:r>
            <a:endParaRPr lang="en-US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88BFC6-B036-9448-C99C-4AF5321C5C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00" b="13231"/>
          <a:stretch/>
        </p:blipFill>
        <p:spPr>
          <a:xfrm>
            <a:off x="1545758" y="1800546"/>
            <a:ext cx="6052483" cy="33940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-3633" y="-15707"/>
            <a:ext cx="9147633" cy="2108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500" dirty="0">
                <a:solidFill>
                  <a:srgbClr val="000000"/>
                </a:solidFill>
              </a:rPr>
              <a:t>Анализ сказки Салтыкова-Щедрина «Пропала совесть» способствует развитию навыков анализа текста и аргументации, необходимых для успешной сдачи ЕГЭ по русскому языку. Изучение произведения помогает понять значение совести в жизни человека и её влияние на поведение. Рекомендуется углубленное изучение темы для повышения уровня подготовки к экзамену.</a:t>
            </a:r>
            <a:endParaRPr lang="en-US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EBEA8-298B-4D91-2E55-CAF60ACA2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85875"/>
            <a:ext cx="6858000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557898" y="4178498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000" b="1" dirty="0">
                <a:solidFill>
                  <a:srgbClr val="000000"/>
                </a:solidFill>
              </a:rPr>
              <a:t>Спасибо за внимание!</a:t>
            </a:r>
            <a:endParaRPr lang="en-US" sz="3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909E6D-6815-9FD5-FD49-86C4C78B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36" y="0"/>
            <a:ext cx="6990887" cy="39323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1701" y="48218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Краткое содержание сказки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1701" y="432410"/>
            <a:ext cx="9109483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Исчезновение совести из жизни людей привело к утрате нравственных ориентиров.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Последствия исчезновения совести: рост преступлений, безразличие к другим.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Общество не замечает пропажи совести, воспринимая это как освобождение.</a:t>
            </a:r>
            <a:endParaRPr lang="en-US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4CC551-A777-F522-D23A-9A757D08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576" y="1296132"/>
            <a:ext cx="5667066" cy="379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319619" y="308610"/>
            <a:ext cx="4600461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Анализ сказки Салтыкова-Щедрина и развитие навыков для ЕГЭ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72328" y="1337310"/>
            <a:ext cx="4697352" cy="2108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500" dirty="0">
                <a:solidFill>
                  <a:srgbClr val="000000"/>
                </a:solidFill>
              </a:rPr>
              <a:t>Совесть — это внутренний голос, регулирующий поведение человека. Она играет ключевую роль в формировании нравственных ценностей и </a:t>
            </a:r>
            <a:r>
              <a:rPr lang="en-US" sz="1500" dirty="0" err="1" smtClean="0">
                <a:solidFill>
                  <a:srgbClr val="000000"/>
                </a:solidFill>
              </a:rPr>
              <a:t>моральных</a:t>
            </a:r>
            <a:r>
              <a:rPr lang="ru-RU" sz="1500" dirty="0" smtClean="0">
                <a:solidFill>
                  <a:srgbClr val="000000"/>
                </a:solidFill>
              </a:rPr>
              <a:t> принципов</a:t>
            </a:r>
            <a:r>
              <a:rPr lang="en-US" sz="1500" dirty="0" smtClean="0">
                <a:solidFill>
                  <a:srgbClr val="000000"/>
                </a:solidFill>
              </a:rPr>
              <a:t>. </a:t>
            </a:r>
            <a:r>
              <a:rPr lang="en-US" sz="1500" dirty="0">
                <a:solidFill>
                  <a:srgbClr val="000000"/>
                </a:solidFill>
              </a:rPr>
              <a:t>Анализ сказки Салтыкова-Щедрина «Пропала совесть» </a:t>
            </a:r>
            <a:r>
              <a:rPr lang="en-US" sz="1500" dirty="0" err="1">
                <a:solidFill>
                  <a:srgbClr val="000000"/>
                </a:solidFill>
              </a:rPr>
              <a:t>помогает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пон</a:t>
            </a:r>
            <a:r>
              <a:rPr lang="ru-RU" sz="1500" dirty="0" smtClean="0">
                <a:solidFill>
                  <a:srgbClr val="000000"/>
                </a:solidFill>
              </a:rPr>
              <a:t>ять  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 </a:t>
            </a:r>
            <a:r>
              <a:rPr lang="en-US" sz="1500" dirty="0" err="1">
                <a:solidFill>
                  <a:srgbClr val="000000"/>
                </a:solidFill>
              </a:rPr>
              <a:t>значение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ru-RU" sz="1500" dirty="0" smtClean="0">
                <a:solidFill>
                  <a:srgbClr val="000000"/>
                </a:solidFill>
              </a:rPr>
              <a:t> совести в жизни каждого, развивает </a:t>
            </a:r>
            <a:r>
              <a:rPr lang="en-US" sz="1500" dirty="0" err="1" smtClean="0">
                <a:solidFill>
                  <a:srgbClr val="000000"/>
                </a:solidFill>
              </a:rPr>
              <a:t>навыки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анализа текста, необходимые для успешной сдачи ЕГЭ по русскому </a:t>
            </a:r>
            <a:r>
              <a:rPr lang="en-US" sz="1500" dirty="0" err="1">
                <a:solidFill>
                  <a:srgbClr val="000000"/>
                </a:solidFill>
              </a:rPr>
              <a:t>языку</a:t>
            </a:r>
            <a:r>
              <a:rPr lang="en-US" sz="1500" dirty="0" smtClean="0">
                <a:solidFill>
                  <a:srgbClr val="000000"/>
                </a:solidFill>
              </a:rPr>
              <a:t>.</a:t>
            </a:r>
            <a:endParaRPr lang="ru-RU" sz="1500" dirty="0" smtClean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Подобные тексты часто содержат ситуации морального выбора,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заставляют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учеников анализировать мотивы персонажей, последствия их решений и собственные реакции. Это помогает развивать способность оценивать разные точки зрения и формировать собственное мнение.</a:t>
            </a:r>
            <a:endParaRPr lang="en-US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799AB-6F9F-1DDF-1707-33D3123D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59"/>
            <a:ext cx="3931920" cy="51549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0" y="23995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Анализ персонажей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50568" y="332605"/>
            <a:ext cx="8402791" cy="1851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Образ пропойца символизирует человека, утратившего нравственные ориентиры и осознавшего свою вину.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Хожалый олицетворяет власть, не понимающую значение совести.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Прохорыч — символ обывателя, стремящегося избавиться от моральных обязательств.</a:t>
            </a:r>
            <a:endParaRPr lang="en-US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FD3E31-A853-CD46-4F2A-B520E9D9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60" y="1423300"/>
            <a:ext cx="4892036" cy="36962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60604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Тематика и проблематика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220425" y="1207531"/>
            <a:ext cx="2935693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Тема ответственности: анализ последствий утраты совести для общества и личности.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Проблема нравственного выбора: как отсутствие совести влияет на поведение людей.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Вопросы совести и морали: роль совести в формировании нравственных ориентиров.</a:t>
            </a:r>
            <a:endParaRPr lang="en-US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4B0779-F1A4-C91C-3D44-13D7BABF6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453" y="771525"/>
            <a:ext cx="5831791" cy="32662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Художественные особенности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65760" y="771525"/>
            <a:ext cx="3688484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Использование аллегории для раскрытия темы совести.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Язык и стиль Салтыкова-Щедрина: сатирический, ироничный, выразительный.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Метафоры и символы подчеркивают глубину проблемы.</a:t>
            </a:r>
            <a:endParaRPr lang="en-US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4E2BE8-47F0-06F6-A918-42CBB577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244" y="1326183"/>
            <a:ext cx="5089756" cy="3817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37760" y="308610"/>
            <a:ext cx="3931920" cy="2571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500" dirty="0">
                <a:solidFill>
                  <a:srgbClr val="000000"/>
                </a:solidFill>
              </a:rPr>
              <a:t>Практическое применение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4937760" y="771525"/>
            <a:ext cx="3931920" cy="26231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Подготовка к ЕГЭ по русскому языку: анализ сказки помогает понять структуру сочинения и развить навыки </a:t>
            </a:r>
            <a:r>
              <a:rPr lang="en-US" sz="1500" dirty="0" err="1">
                <a:solidFill>
                  <a:srgbClr val="000000"/>
                </a:solidFill>
              </a:rPr>
              <a:t>аргументации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Развитие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навыков анализа текста: изучение аллегорий и символов улучшает понимание литературных </a:t>
            </a:r>
            <a:r>
              <a:rPr lang="en-US" sz="1500" dirty="0" err="1">
                <a:solidFill>
                  <a:srgbClr val="000000"/>
                </a:solidFill>
              </a:rPr>
              <a:t>произведений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Формирование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умения создавать аргументированное сочинение: практика написания сочинений на </a:t>
            </a:r>
            <a:r>
              <a:rPr lang="en-US" sz="1500" dirty="0" err="1">
                <a:solidFill>
                  <a:srgbClr val="000000"/>
                </a:solidFill>
              </a:rPr>
              <a:t>основе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литературных</a:t>
            </a:r>
            <a:endParaRPr lang="en-US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2B0ED2-75C2-37F8-7BD8-7E42B1D10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006"/>
            <a:ext cx="4937761" cy="40534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Совесть и её роль в жизни человека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365760" y="1028700"/>
            <a:ext cx="2704444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Совесть формирует нравственные ориентиры личности.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Влияет на принятие решений и поведение человека.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Утрата совести ведёт к деградации и утрате человечности.</a:t>
            </a:r>
            <a:endParaRPr lang="en-US" sz="1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1DFEC-839A-5DF3-CBD6-E56BC2A9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223" y="629785"/>
            <a:ext cx="5994778" cy="4513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https://cdn-app.sberdevices.ru/misc/0.0.0/assets/gigachat-web/f279b7d8_Image-Shape.png"/>
          <p:cNvPicPr>
            <a:picLocks noChangeAspect="1"/>
          </p:cNvPicPr>
          <p:nvPr/>
        </p:nvPicPr>
        <p:blipFill>
          <a:blip r:embed="rId3"/>
          <a:srcRect l="3357" r="3357"/>
          <a:stretch/>
        </p:blipFill>
        <p:spPr>
          <a:xfrm>
            <a:off x="274320" y="257175"/>
            <a:ext cx="4310743" cy="462098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8640" y="514350"/>
            <a:ext cx="2743200" cy="2571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500" dirty="0">
                <a:solidFill>
                  <a:srgbClr val="000000"/>
                </a:solidFill>
              </a:rPr>
              <a:t>Выводы и рекомендации</a:t>
            </a:r>
            <a:endParaRPr lang="en-US" sz="1500" dirty="0"/>
          </a:p>
        </p:txBody>
      </p:sp>
      <p:sp>
        <p:nvSpPr>
          <p:cNvPr id="5" name="Text 1"/>
          <p:cNvSpPr/>
          <p:nvPr/>
        </p:nvSpPr>
        <p:spPr>
          <a:xfrm>
            <a:off x="548640" y="1131570"/>
            <a:ext cx="2743200" cy="33947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Анализ литературных произведений развивает критическое мышление и навыки аргументации.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Сказка Салтыкова-Щедрина «Пропала совесть» помогает понять важность совести и морали.</a:t>
            </a:r>
            <a:endParaRPr lang="en-US" sz="1500" dirty="0"/>
          </a:p>
          <a:p>
            <a:pPr marL="177800" indent="-177800">
              <a:lnSpc>
                <a:spcPts val="177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Подготовка к ЕГЭ требует глубокого анализа текстов и умения создавать аргументированные сочинения.</a:t>
            </a:r>
            <a:endParaRPr lang="en-US" sz="15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599E53-7C77-3AFE-A821-5BEC75998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515" y="-5775"/>
            <a:ext cx="3427486" cy="5149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174</Words>
  <Application>Microsoft Office PowerPoint</Application>
  <PresentationFormat>Экран (16:9)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Зинаида Щербик</cp:lastModifiedBy>
  <cp:revision>6</cp:revision>
  <dcterms:created xsi:type="dcterms:W3CDTF">2026-01-24T10:36:31Z</dcterms:created>
  <dcterms:modified xsi:type="dcterms:W3CDTF">2026-01-26T13:31:13Z</dcterms:modified>
</cp:coreProperties>
</file>