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6" r:id="rId7"/>
    <p:sldId id="269" r:id="rId8"/>
    <p:sldId id="270" r:id="rId9"/>
    <p:sldId id="271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4" r:id="rId18"/>
    <p:sldId id="285" r:id="rId19"/>
    <p:sldId id="289" r:id="rId20"/>
    <p:sldId id="287" r:id="rId21"/>
    <p:sldId id="290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701" autoAdjust="0"/>
  </p:normalViewPr>
  <p:slideViewPr>
    <p:cSldViewPr snapToGrid="0" showGuides="1">
      <p:cViewPr varScale="1">
        <p:scale>
          <a:sx n="57" d="100"/>
          <a:sy n="57" d="100"/>
        </p:scale>
        <p:origin x="7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26.01.2026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 fontScale="90000"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Жанровые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эксперименты Салтыкова-Щедрина и обращение к сказкам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04899" y="4724400"/>
            <a:ext cx="5876163" cy="1659467"/>
          </a:xfrm>
        </p:spPr>
        <p:txBody>
          <a:bodyPr rtlCol="0"/>
          <a:lstStyle/>
          <a:p>
            <a:pPr rtl="0"/>
            <a:r>
              <a:rPr lang="ru-RU" dirty="0" smtClean="0"/>
              <a:t>Презентация учителя русского языка и литературы МБОУ «СОШ № 5» города Обнинска</a:t>
            </a:r>
          </a:p>
          <a:p>
            <a:pPr rtl="0"/>
            <a:r>
              <a:rPr lang="ru-RU" dirty="0" err="1" smtClean="0"/>
              <a:t>Лупачевой</a:t>
            </a:r>
            <a:r>
              <a:rPr lang="ru-RU" dirty="0" smtClean="0"/>
              <a:t> Татьяны Владимировны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Связь творчества </a:t>
            </a:r>
            <a:r>
              <a:rPr lang="ru-RU" dirty="0" err="1" smtClean="0"/>
              <a:t>М.Е.Салтыкова</a:t>
            </a:r>
            <a:r>
              <a:rPr lang="ru-RU" dirty="0" smtClean="0"/>
              <a:t>-Щедрина </a:t>
            </a:r>
            <a:r>
              <a:rPr lang="ru-RU" dirty="0"/>
              <a:t>с произведениями других писателей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b="5074"/>
          <a:stretch>
            <a:fillRect/>
          </a:stretch>
        </p:blipFill>
        <p:spPr>
          <a:xfrm>
            <a:off x="576263" y="1600200"/>
            <a:ext cx="3149600" cy="444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36533" y="1600200"/>
            <a:ext cx="6649049" cy="417406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2. Федор Достоевский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Салтыков-Щедрин и Достоевский разделяли интерес к социальным проблемам и человеческой психологии. Оба писателя исследовали темы страдания и морального выбора. Однако, в то время как Достоевский сосредоточился на внутреннем мире своих героев, Салтыков-Щедрин больше внимания уделял социальным и политическим аспектам.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"Преступлении и наказании" Достоевского и "Господах Головлевых"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«Как мужик двух генералов прокормил», «Премудрый пескарь» Салтыкова-Щедрина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найти общие мотивы, такие как борьба с несправедливостью и поиск смысла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0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Связь творчества </a:t>
            </a:r>
            <a:r>
              <a:rPr lang="ru-RU" dirty="0" err="1" smtClean="0"/>
              <a:t>М.Е.Салтыкова</a:t>
            </a:r>
            <a:r>
              <a:rPr lang="ru-RU" dirty="0" smtClean="0"/>
              <a:t>-Щедрина </a:t>
            </a:r>
            <a:r>
              <a:rPr lang="ru-RU" dirty="0"/>
              <a:t>с произведениями других писателей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2577"/>
          <a:stretch>
            <a:fillRect/>
          </a:stretch>
        </p:blipFill>
        <p:spPr>
          <a:xfrm>
            <a:off x="8196263" y="1600200"/>
            <a:ext cx="288925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413500" cy="4572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Иван Тургенев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Тургенев и Салтыков-Щедрин разделяли интерес к крестьянской жизни и социальным проблемам. Оба писателя изображали страдания народа и критиковали крепостничество. Однако, в то время как Тургенев был более мягким в своей критике, Салтыков-Щедрин был беспощаден.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В "Отцах и детях" Тургенева и "Диком помещике" Салтыкова-Щедрина можно увидеть схожие темы, такие как конфликт поколений и социальные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0271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Связь творчества </a:t>
            </a:r>
            <a:r>
              <a:rPr lang="ru-RU" dirty="0" err="1"/>
              <a:t>М.Е.Салтыкова</a:t>
            </a:r>
            <a:r>
              <a:rPr lang="ru-RU" dirty="0"/>
              <a:t>-Щедрина с произведениями других писателей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7863"/>
          <a:stretch>
            <a:fillRect/>
          </a:stretch>
        </p:blipFill>
        <p:spPr>
          <a:xfrm>
            <a:off x="1104900" y="1600200"/>
            <a:ext cx="2671763" cy="4343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0400" y="1600200"/>
            <a:ext cx="6615182" cy="457200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Антон Чехов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Чехов и Салтыков-Щедрин разделяли интерес к мелким деталям жизни и человеческой природе. Оба писателя использовали сатиру для обличения пороков общества. Однако, в то время как Чехов был более тонким и ироничным, Салтыков-Щедрин был более прямолинейным и яростным.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"Чайке" Чехова и "Премудром пескаре" Салтыкова-Щедрина можно найти общие мотивы, такие как тщетность и абсурдность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3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Связь творчества </a:t>
            </a:r>
            <a:r>
              <a:rPr lang="ru-RU" dirty="0" err="1"/>
              <a:t>М.Е.Салтыкова</a:t>
            </a:r>
            <a:r>
              <a:rPr lang="ru-RU" dirty="0"/>
              <a:t>-Щедрина с произведениями других писателей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r="22439"/>
          <a:stretch>
            <a:fillRect/>
          </a:stretch>
        </p:blipFill>
        <p:spPr>
          <a:xfrm>
            <a:off x="8821738" y="1600200"/>
            <a:ext cx="2263775" cy="4106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7446433" cy="4572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Владимир Набоков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Набоков и Салтыков-Щедрин разделяли интерес к литературным приемам и стилю. Оба писателя использовали иносказания и аллюзии для создания многослойных произведений. Однако, в то время как Набоков был более экспериментальным и модернистским, Салтыков-Щедрин был более традиционным.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"Приглашении на казнь" Набокова и "Истории одного города" Салтыкова-Щедрина можно увидеть схожие темы, такие как абсурдность и бессмысленность жизни.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Творчество Салтыкова-Щедрина неразрывно связано с произведениями других писателей. Он был вдохновлен их работами и, в свою очередь, оказал значительное влияние на русскую литературу. Его сатира и гротеск продолжают вдохновлять современных писателей и читателей</a:t>
            </a:r>
          </a:p>
        </p:txBody>
      </p:sp>
    </p:spTree>
    <p:extLst>
      <p:ext uri="{BB962C8B-B14F-4D97-AF65-F5344CB8AC3E}">
        <p14:creationId xmlns:p14="http://schemas.microsoft.com/office/powerpoint/2010/main" val="13405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8.Примеры </a:t>
            </a:r>
            <a:r>
              <a:rPr lang="ru-RU" dirty="0"/>
              <a:t>из произведений </a:t>
            </a:r>
            <a:r>
              <a:rPr lang="ru-RU" dirty="0" err="1" smtClean="0"/>
              <a:t>М.Е.Салтыкова</a:t>
            </a:r>
            <a:r>
              <a:rPr lang="ru-RU" dirty="0" smtClean="0"/>
              <a:t>-Щедрина </a:t>
            </a:r>
            <a:r>
              <a:rPr lang="ru-RU" dirty="0"/>
              <a:t>для </a:t>
            </a:r>
            <a:r>
              <a:rPr lang="ru-RU" dirty="0" smtClean="0"/>
              <a:t>экзаменационных сочинений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46193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Творчество Салтыкова-Щедрина предоставляет множество примеров, которые могут быть использованы в итоговых сочинениях, ОГЭ и ЕГЭ. Его сатирические произведения помогают раскрыть такие важные темы, как утрата совести, социальная несправедливость, паразитизм, лицемерие и трусость. Использование этих примеров в сочинениях позволит глубже раскрыть проблему и продемонстрировать понимание текста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Тема утраты </a:t>
            </a:r>
            <a:r>
              <a:rPr lang="ru-RU" dirty="0"/>
              <a:t>совести</a:t>
            </a:r>
          </a:p>
          <a:p>
            <a:r>
              <a:rPr lang="ru-RU" dirty="0"/>
              <a:t>В тексте М.Е. Салтыкова-Щедрина "Пропала совесть" автор поднимает вопрос о том, что происходит с человеком, утратившим совесть. Писатель утверждает, что без совести люди начинают льстить, пресмыкаться и обманывать, не задумываясь о последствиях своих действий. Это приводит к тому, что общество теряет моральные устои, и люди начинают совершать преступления без чувства вины.</a:t>
            </a:r>
          </a:p>
          <a:p>
            <a:r>
              <a:rPr lang="ru-RU" dirty="0"/>
              <a:t>2. </a:t>
            </a:r>
            <a:r>
              <a:rPr lang="ru-RU" dirty="0" smtClean="0"/>
              <a:t>Тема </a:t>
            </a:r>
            <a:r>
              <a:rPr lang="ru-RU" dirty="0"/>
              <a:t>социальной несправедливости</a:t>
            </a:r>
          </a:p>
          <a:p>
            <a:r>
              <a:rPr lang="ru-RU" dirty="0"/>
              <a:t>В романе "История одного города" Салтыков-Щедрин критикует самодержавие и бюрократию, показывая, как власть коррумпирована и безразлична к нуждам народа. Писатель использует гротеск и гиперболу для обличения пороков общества.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6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из произведений </a:t>
            </a:r>
            <a:r>
              <a:rPr lang="ru-RU" dirty="0" err="1"/>
              <a:t>М.Е.Салтыкова</a:t>
            </a:r>
            <a:r>
              <a:rPr lang="ru-RU" dirty="0"/>
              <a:t>-Щедрина для экзаменационных сочинений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Проблема лицемерия и двуличия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сказке "Дикий помещик" Салтыков-Щедрин высмеивает помещиков, которые живут за счет труда крестьян, но при этом презирают их. Это произведение показывает, как лицемерие и двуличие могут разрушить общество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Проблема трусости и приспособленчества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сказке "Премудрый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пескарь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Салтыков-Щедрин критикует трусость и приспособленчество. Главный герой,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пескарь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живет в страхе и избегает любых рисков, что приводит к его духовной деградации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/>
              <a:t>Сказки Салтыкова-Щедрина, наполненные библейскими мотивами и образами, являются не только сатирическими произведениями, но и глубокими размышлениями о человеческой природе и обществе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7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подходы в преподавании </a:t>
            </a:r>
            <a:r>
              <a:rPr lang="ru-RU" dirty="0"/>
              <a:t>творчества Михаила </a:t>
            </a:r>
            <a:r>
              <a:rPr lang="ru-RU" dirty="0" err="1"/>
              <a:t>Евграфовича</a:t>
            </a:r>
            <a:r>
              <a:rPr lang="ru-RU" dirty="0"/>
              <a:t> Салтыкова-Щедрина в школе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Преподавание творчества Михаила </a:t>
            </a:r>
            <a:r>
              <a:rPr lang="ru-RU" dirty="0" err="1"/>
              <a:t>Евграфовича</a:t>
            </a:r>
            <a:r>
              <a:rPr lang="ru-RU" dirty="0"/>
              <a:t> Салтыкова-Щедрина в школе требует особого подхода, учитывая сложность его сатирического стиля и глубину поднимаемых тем. Вот несколько современных методов, которые помогут сделать уроки интересными и познавательными для учеников:</a:t>
            </a:r>
          </a:p>
          <a:p>
            <a:r>
              <a:rPr lang="ru-RU" dirty="0" smtClean="0"/>
              <a:t>  </a:t>
            </a:r>
            <a:r>
              <a:rPr lang="ru-RU" dirty="0"/>
              <a:t>Групповая работа и проектный метод</a:t>
            </a:r>
          </a:p>
          <a:p>
            <a:r>
              <a:rPr lang="ru-RU" dirty="0" smtClean="0"/>
              <a:t>  </a:t>
            </a:r>
            <a:r>
              <a:rPr lang="ru-RU" dirty="0"/>
              <a:t>Использование мультимедиа</a:t>
            </a:r>
          </a:p>
          <a:p>
            <a:r>
              <a:rPr lang="ru-RU" dirty="0" smtClean="0"/>
              <a:t>  </a:t>
            </a:r>
            <a:r>
              <a:rPr lang="ru-RU" dirty="0"/>
              <a:t>Игровые формы обучения</a:t>
            </a:r>
          </a:p>
          <a:p>
            <a:r>
              <a:rPr lang="ru-RU" dirty="0" smtClean="0"/>
              <a:t>  </a:t>
            </a:r>
            <a:r>
              <a:rPr lang="ru-RU" dirty="0"/>
              <a:t>Творческие задания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Использование современных технологий</a:t>
            </a:r>
          </a:p>
          <a:p>
            <a:r>
              <a:rPr lang="ru-RU" dirty="0" smtClean="0"/>
              <a:t> </a:t>
            </a:r>
            <a:r>
              <a:rPr lang="ru-RU" dirty="0"/>
              <a:t>Интерактивные рабочие листы</a:t>
            </a:r>
          </a:p>
          <a:p>
            <a:r>
              <a:rPr lang="ru-RU" dirty="0"/>
              <a:t> </a:t>
            </a:r>
            <a:r>
              <a:rPr lang="ru-RU" dirty="0" smtClean="0"/>
              <a:t>Обратная </a:t>
            </a:r>
            <a:r>
              <a:rPr lang="ru-RU" dirty="0"/>
              <a:t>связь и рефлексия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ктуальные </a:t>
            </a:r>
            <a:r>
              <a:rPr lang="ru-RU" dirty="0"/>
              <a:t>интернет-источники: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www.literaturus.ru: Жанровое своеобразие сказок Салтыкова-Щедрина...</a:t>
            </a:r>
            <a:endParaRPr lang="ru-RU" dirty="0" smtClean="0"/>
          </a:p>
          <a:p>
            <a:r>
              <a:rPr lang="ru-RU" dirty="0" smtClean="0"/>
              <a:t>ppt-online.org</a:t>
            </a:r>
            <a:r>
              <a:rPr lang="ru-RU" dirty="0"/>
              <a:t>: Библейские цитаты в сказках М.Е. Салтыкова-Щедрина...</a:t>
            </a:r>
          </a:p>
          <a:p>
            <a:r>
              <a:rPr lang="ru-RU" dirty="0" smtClean="0"/>
              <a:t>12</a:t>
            </a:r>
            <a:r>
              <a:rPr lang="ru-RU" dirty="0"/>
              <a:t>​. azbyka.ru: Евангельские истоки скорбной сатиры М.Е. Салтыкова-Щедрина...</a:t>
            </a:r>
          </a:p>
          <a:p>
            <a:r>
              <a:rPr lang="ru-RU" dirty="0"/>
              <a:t>4ege.ru: Что происходит с человеком, утратившим совесть? | </a:t>
            </a:r>
            <a:r>
              <a:rPr lang="ru-RU" dirty="0" smtClean="0"/>
              <a:t>4ЕГЭ</a:t>
            </a:r>
          </a:p>
          <a:p>
            <a:r>
              <a:rPr lang="ru-RU" dirty="0"/>
              <a:t>ru.wikipedia.org: Золотой век русской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2222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321733"/>
            <a:ext cx="9144000" cy="6536267"/>
          </a:xfrm>
        </p:spPr>
      </p:pic>
    </p:spTree>
    <p:extLst>
      <p:ext uri="{BB962C8B-B14F-4D97-AF65-F5344CB8AC3E}">
        <p14:creationId xmlns:p14="http://schemas.microsoft.com/office/powerpoint/2010/main" val="2857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1. Причины обращения к сказкам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3" y="1443841"/>
            <a:ext cx="3068594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3471332" y="1443841"/>
            <a:ext cx="85174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Салтыков-Щедрин начал писать сказки в 1880-х годах, на завершающем этапе своего творчества. Выбор жанра сказки был обусловлен несколькими факторами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цензурные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условиях строгой цензуры сказки позволяли скрыть истинный смысл произведения, используя иносказания и аллегории.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были понятны широкому кругу читателей, что позволяло Салтыкову-Щедрину донести свои идеи до масс.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фольклорные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традиции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писатель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использовал традиционные сказочные элементы, такие как зачины, пословицы и поговорки, что придавало его произведениям народный колорит.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 </a:t>
            </a:r>
            <a:r>
              <a:rPr lang="ru-RU" dirty="0"/>
              <a:t>2. Жанровое своеобразие сказок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>
          <a:xfrm>
            <a:off x="7670800" y="2027237"/>
            <a:ext cx="5399856" cy="4572001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199"/>
            <a:ext cx="7852834" cy="4999039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/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Салтыкова-Щедрина представляют собой уникальный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сплав фольклорной и авторской литературы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Они сочетают в себе элементы сказки и басни: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ллегории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сатирические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маски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Герои сказок — это не просто животные, а аллегории, символизирующие различные социальные типы. Например, медведь может олицетворять самодержавие, а заяц — покорного обывателя.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вободная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изложения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Салтыкова-Щедрина не ограничиваются строгими рамками жанра. Они могут включать элементы фельетона, бытового рассказа или даже лирического монолога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Тематика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проблематика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сказок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73" y="1549400"/>
            <a:ext cx="2942053" cy="4572000"/>
          </a:xfrm>
        </p:spPr>
      </p:pic>
      <p:sp>
        <p:nvSpPr>
          <p:cNvPr id="11" name="Прямоугольник 10"/>
          <p:cNvSpPr/>
          <p:nvPr/>
        </p:nvSpPr>
        <p:spPr>
          <a:xfrm>
            <a:off x="440267" y="1199993"/>
            <a:ext cx="8703733" cy="684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темы сказок Салтыкова-Щедрина: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обличение самодержавия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Например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сказке "Медведь на воеводстве" автор критикует произвол власти.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критика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господствующего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"Диком помещике" высмеивается паразитизм и безответственность дворянства.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проблема народа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сказке "Повесть о том, как один мужик двух генералов прокормил" подчеркивается важность труда простого народа.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обличение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либералов и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обывателей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"Премудром пескаре" и "Либерале" автор высмеивает пассивность и бездействие интеллигенции.</a:t>
            </a:r>
          </a:p>
        </p:txBody>
      </p:sp>
    </p:spTree>
    <p:extLst>
      <p:ext uri="{BB962C8B-B14F-4D97-AF65-F5344CB8AC3E}">
        <p14:creationId xmlns:p14="http://schemas.microsoft.com/office/powerpoint/2010/main" val="14770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Художественные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97" y="1667933"/>
            <a:ext cx="302514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474133" y="1199993"/>
            <a:ext cx="8669867" cy="561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Салтыков-Щедрин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использовал различные художественные приемы для усиления сатирического эффекта: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рония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т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онкая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насмешка, которая позволяет автору высмеивать пороки общества.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ипербола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преувеличение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используемое для создания комических ситуаций и подчеркивания абсурдности происходящего.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ротеск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-смешение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реального и фантастического, что придает сказкам особую остроту и выразительность.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эзопов язык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-иносказательная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речь, насыщенная недомолвками и ироническими насмешками, что позволяло обходить цензурные ограничения.</a:t>
            </a:r>
          </a:p>
        </p:txBody>
      </p:sp>
    </p:spTree>
    <p:extLst>
      <p:ext uri="{BB962C8B-B14F-4D97-AF65-F5344CB8AC3E}">
        <p14:creationId xmlns:p14="http://schemas.microsoft.com/office/powerpoint/2010/main" val="34796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сказок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80" y="1600200"/>
            <a:ext cx="3395708" cy="4572000"/>
          </a:xfrm>
        </p:spPr>
      </p:pic>
      <p:sp>
        <p:nvSpPr>
          <p:cNvPr id="7" name="Прямоугольник 6"/>
          <p:cNvSpPr/>
          <p:nvPr/>
        </p:nvSpPr>
        <p:spPr>
          <a:xfrm>
            <a:off x="440268" y="1828800"/>
            <a:ext cx="7924800" cy="4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Сказки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Салтыкова-Щедрина остаются актуальными и в наше время. Они поднимают вечные вопросы о власти, народе и справедливости. Писатель не просто развлекает читателя, а преподносит ему нравственный урок, заставляя задуматься о смысле жизни и человеческой судьбе.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Таким образом, сказки Салтыкова-Щедрина — это не просто литературные произведения, а мощный инструмент социальной критики. Они позволяют нам лучше понять русскую действительность XIX века и задуматься о проблемах, которые остаются актуальными и сегодня. </a:t>
            </a:r>
          </a:p>
        </p:txBody>
      </p:sp>
    </p:spTree>
    <p:extLst>
      <p:ext uri="{BB962C8B-B14F-4D97-AF65-F5344CB8AC3E}">
        <p14:creationId xmlns:p14="http://schemas.microsoft.com/office/powerpoint/2010/main" val="25993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867" y="220133"/>
            <a:ext cx="10289715" cy="1236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6.Сказки </a:t>
            </a:r>
            <a:r>
              <a:rPr lang="ru-RU" dirty="0" smtClean="0"/>
              <a:t>Салтыкова-Щедрина и </a:t>
            </a:r>
            <a:r>
              <a:rPr lang="ru-RU" dirty="0"/>
              <a:t>их связь с библейскими сюжетами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63" y="1600199"/>
            <a:ext cx="2789237" cy="41144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7699" y="1600198"/>
            <a:ext cx="7412568" cy="495300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Михаил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Евграфович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Салтыков-Щедрин активно использовал библейские сюжеты и образы в своих сказках. Это позволяло ему не только высмеивать пороки общества, но и поднимать важные моральные и духовные вопросы. Рассмотрим несколько примеров: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Сказка "Пропала совесть":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этой сказке Салтыков-Щедрин обращается к теме человеческой совести, которая, по его мнению, является основой нравственности. Он использует библейские образы и цитаты, чтобы подчеркнуть важность совести и ее роль в жизни человека.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финале сказки говорится: "отыщи ты мне маленькое русское дитя, раствори ты предо мной его сердце чистое и схорони меня в нем!" Это напоминает библейскую заповедь о любви к ближнему и воспитании детей в духе добра и справедливости.</a:t>
            </a:r>
          </a:p>
        </p:txBody>
      </p:sp>
    </p:spTree>
    <p:extLst>
      <p:ext uri="{BB962C8B-B14F-4D97-AF65-F5344CB8AC3E}">
        <p14:creationId xmlns:p14="http://schemas.microsoft.com/office/powerpoint/2010/main" val="30334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Сказки Салтыкова-Щедрина и их связь с библейскими сюжетами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82470"/>
            <a:ext cx="2857500" cy="41119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7124700" cy="45720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Сказка "Рождественская сказка":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этой сказке Салтыков-Щедрин затрагивает тему христианской совести и евангельской правды. Главный герой, мальчик Сережа, пытается жить по правде, но сталкивается с противоречиями между высокими идеалами и реальной жизнью.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заканчивается трагически, что отражает разочарование писателя в возможности утверждения высоких духовных принципов в обществе.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Сказка "Христова ночь":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сказка посвящена религиозному пасхальному празднику и наполнена евангельскими образами. В ней описывается, как Иисус Христос благословляет народ и призывает богатых к покаянию.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Салтыков-Щедрин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использует библейские сюжеты, чтобы показать, что истинное спасение возможно только через покаяние и исправление.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1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7463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7.Связь </a:t>
            </a:r>
            <a:r>
              <a:rPr lang="ru-RU" dirty="0"/>
              <a:t>творчества </a:t>
            </a:r>
            <a:r>
              <a:rPr lang="ru-RU" dirty="0" err="1" smtClean="0"/>
              <a:t>М.Е.Салтыкова</a:t>
            </a:r>
            <a:r>
              <a:rPr lang="ru-RU" dirty="0" smtClean="0"/>
              <a:t>-Щедрина </a:t>
            </a:r>
            <a:r>
              <a:rPr lang="ru-RU" dirty="0"/>
              <a:t>с произведениями других писателей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>
            <a:fillRect/>
          </a:stretch>
        </p:blipFill>
        <p:spPr>
          <a:xfrm>
            <a:off x="660400" y="1600200"/>
            <a:ext cx="2659063" cy="4360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6800" y="1371600"/>
            <a:ext cx="7755467" cy="48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Михаил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Евграфович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Салтыков-Щедрин, один из величайших сатириков XIX века, оказал значительное влияние на русскую литературу и был вдохновлен творчеством своих современников. Рассмотрим, как его произведения связаны с работами других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писателей.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Николай Гоголь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Салтыков-Щедрин часто сравнивается с Гоголем, особенно в контексте сатиры. Оба писателя использовали гротеск и гиперболу для обличения пороков общества. Однако, в отличие от Гоголя, Салтыков-Щедрин был более яростным и беспощадным в своей критике. Его смех был "оглушительно-правдивым", как заметил Максим Горький.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"Мертвых душах" Гоголя и "Господах Головлевых" Салтыкова-Щедрина можно увидеть схожие темы, такие как коррупция и деградация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6776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elements/1.1/"/>
    <ds:schemaRef ds:uri="http://purl.org/dc/terms/"/>
    <ds:schemaRef ds:uri="4873beb7-5857-4685-be1f-d57550cc96c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1322</Words>
  <Application>Microsoft Office PowerPoint</Application>
  <PresentationFormat>Широкоэкранный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Euphemia</vt:lpstr>
      <vt:lpstr>Plantagenet Cherokee</vt:lpstr>
      <vt:lpstr>Times New Roman</vt:lpstr>
      <vt:lpstr>Wingdings</vt:lpstr>
      <vt:lpstr>Научная литература 16 х 9</vt:lpstr>
      <vt:lpstr>Жанровые эксперименты Салтыкова-Щедрина и обращение к сказкам</vt:lpstr>
      <vt:lpstr>1. Причины обращения к сказкам </vt:lpstr>
      <vt:lpstr> 2. Жанровое своеобразие сказок </vt:lpstr>
      <vt:lpstr>3. Тематика и проблематика сказок </vt:lpstr>
      <vt:lpstr>4. Художественные приемы </vt:lpstr>
      <vt:lpstr>5. Актуальность сказок </vt:lpstr>
      <vt:lpstr> 6.Сказки Салтыкова-Щедрина и их связь с библейскими сюжетами </vt:lpstr>
      <vt:lpstr>Сказки Салтыкова-Щедрина и их связь с библейскими сюжетами</vt:lpstr>
      <vt:lpstr>7.Связь творчества М.Е.Салтыкова-Щедрина с произведениями других писателей </vt:lpstr>
      <vt:lpstr>Связь творчества М.Е.Салтыкова-Щедрина с произведениями других писателей</vt:lpstr>
      <vt:lpstr>Связь творчества М.Е.Салтыкова-Щедрина с произведениями других писателей</vt:lpstr>
      <vt:lpstr>Связь творчества М.Е.Салтыкова-Щедрина с произведениями других писателей</vt:lpstr>
      <vt:lpstr>Связь творчества М.Е.Салтыкова-Щедрина с произведениями других писателей</vt:lpstr>
      <vt:lpstr>8.Примеры из произведений М.Е.Салтыкова-Щедрина для экзаменационных сочинений</vt:lpstr>
      <vt:lpstr>Примеры из произведений М.Е.Салтыкова-Щедрина для экзаменационных сочинений</vt:lpstr>
      <vt:lpstr>Методы и подходы в преподавании творчества Михаила Евграфовича Салтыкова-Щедрина в школе </vt:lpstr>
      <vt:lpstr>Актуальные интернет-источники: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2026-01-06T08:37:41Z</dcterms:created>
  <dcterms:modified xsi:type="dcterms:W3CDTF">2026-01-26T13:12:34Z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